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58" r:id="rId3"/>
    <p:sldId id="257" r:id="rId4"/>
    <p:sldId id="260" r:id="rId5"/>
    <p:sldId id="259"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3" d="100"/>
          <a:sy n="53" d="100"/>
        </p:scale>
        <p:origin x="-97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BD07A5-8008-478E-8273-0886AB8F26F3}" type="datetimeFigureOut">
              <a:rPr lang="en-US" smtClean="0"/>
              <a:pPr/>
              <a:t>6/29/2011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F1F11F-3885-45A6-B93E-D92E0345F91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F1F11F-3885-45A6-B93E-D92E0345F91E}"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EA739CD0-48D2-47CE-9B41-CFA05E4A2A17}" type="datetimeFigureOut">
              <a:rPr lang="en-US" smtClean="0"/>
              <a:pPr/>
              <a:t>6/29/2011</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56A7F67B-21A6-4DD6-880E-F302400BBCB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A739CD0-48D2-47CE-9B41-CFA05E4A2A17}" type="datetimeFigureOut">
              <a:rPr lang="en-US" smtClean="0"/>
              <a:pPr/>
              <a:t>6/29/2011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7F67B-21A6-4DD6-880E-F302400BBCB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A739CD0-48D2-47CE-9B41-CFA05E4A2A17}" type="datetimeFigureOut">
              <a:rPr lang="en-US" smtClean="0"/>
              <a:pPr/>
              <a:t>6/29/2011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7F67B-21A6-4DD6-880E-F302400BBCB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EA739CD0-48D2-47CE-9B41-CFA05E4A2A17}" type="datetimeFigureOut">
              <a:rPr lang="en-US" smtClean="0"/>
              <a:pPr/>
              <a:t>6/29/2011</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56A7F67B-21A6-4DD6-880E-F302400BBCB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EA739CD0-48D2-47CE-9B41-CFA05E4A2A17}" type="datetimeFigureOut">
              <a:rPr lang="en-US" smtClean="0"/>
              <a:pPr/>
              <a:t>6/29/2011</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56A7F67B-21A6-4DD6-880E-F302400BBCBF}"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EA739CD0-48D2-47CE-9B41-CFA05E4A2A17}" type="datetimeFigureOut">
              <a:rPr lang="en-US" smtClean="0"/>
              <a:pPr/>
              <a:t>6/29/2011</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56A7F67B-21A6-4DD6-880E-F302400BBCB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EA739CD0-48D2-47CE-9B41-CFA05E4A2A17}" type="datetimeFigureOut">
              <a:rPr lang="en-US" smtClean="0"/>
              <a:pPr/>
              <a:t>6/29/2011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56A7F67B-21A6-4DD6-880E-F302400BBCBF}"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A739CD0-48D2-47CE-9B41-CFA05E4A2A17}" type="datetimeFigureOut">
              <a:rPr lang="en-US" smtClean="0"/>
              <a:pPr/>
              <a:t>6/29/2011</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7F67B-21A6-4DD6-880E-F302400BBCB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A739CD0-48D2-47CE-9B41-CFA05E4A2A17}" type="datetimeFigureOut">
              <a:rPr lang="en-US" smtClean="0"/>
              <a:pPr/>
              <a:t>6/29/2011</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A7F67B-21A6-4DD6-880E-F302400BBCB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EA739CD0-48D2-47CE-9B41-CFA05E4A2A17}" type="datetimeFigureOut">
              <a:rPr lang="en-US" smtClean="0"/>
              <a:pPr/>
              <a:t>6/29/2011</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A7F67B-21A6-4DD6-880E-F302400BBCB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EA739CD0-48D2-47CE-9B41-CFA05E4A2A17}" type="datetimeFigureOut">
              <a:rPr lang="en-US" smtClean="0"/>
              <a:pPr/>
              <a:t>6/29/2011</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56A7F67B-21A6-4DD6-880E-F302400BBCBF}"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A739CD0-48D2-47CE-9B41-CFA05E4A2A17}" type="datetimeFigureOut">
              <a:rPr lang="en-US" smtClean="0"/>
              <a:pPr/>
              <a:t>6/29/2011</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56A7F67B-21A6-4DD6-880E-F302400BBCBF}"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youtube.com/watch?v=j9m1JzTdrS0&amp;feature=relate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youtube.com/watch?v=-rnr2EWyO98"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youtube.com/watch?v=9nZkq31J-GY"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600200"/>
            <a:ext cx="8458200" cy="5029200"/>
          </a:xfrm>
        </p:spPr>
        <p:txBody>
          <a:bodyPr>
            <a:normAutofit/>
          </a:bodyPr>
          <a:lstStyle/>
          <a:p>
            <a:pPr algn="ctr"/>
            <a:r>
              <a:rPr lang="en-US" sz="5400" dirty="0" smtClean="0"/>
              <a:t>It just takes one….</a:t>
            </a:r>
          </a:p>
          <a:p>
            <a:pPr algn="ctr"/>
            <a:r>
              <a:rPr lang="en-US" sz="5400" dirty="0" smtClean="0"/>
              <a:t>to make a difference!</a:t>
            </a:r>
          </a:p>
          <a:p>
            <a:pPr algn="ctr"/>
            <a:r>
              <a:rPr lang="en-US" sz="1600" dirty="0" smtClean="0"/>
              <a:t>By: Cyndi Summers</a:t>
            </a:r>
          </a:p>
          <a:p>
            <a:pPr algn="ctr"/>
            <a:endParaRPr lang="en-US" sz="5400" dirty="0" smtClean="0"/>
          </a:p>
          <a:p>
            <a:pPr algn="ctr"/>
            <a:endParaRPr lang="en-US" sz="5400" dirty="0"/>
          </a:p>
        </p:txBody>
      </p:sp>
      <p:pic>
        <p:nvPicPr>
          <p:cNvPr id="3074" name="Picture 2"/>
          <p:cNvPicPr>
            <a:picLocks noChangeAspect="1" noChangeArrowheads="1"/>
          </p:cNvPicPr>
          <p:nvPr/>
        </p:nvPicPr>
        <p:blipFill>
          <a:blip r:embed="rId3"/>
          <a:srcRect/>
          <a:stretch>
            <a:fillRect/>
          </a:stretch>
        </p:blipFill>
        <p:spPr bwMode="auto">
          <a:xfrm>
            <a:off x="6019800" y="228600"/>
            <a:ext cx="2895600" cy="2381250"/>
          </a:xfrm>
          <a:prstGeom prst="rect">
            <a:avLst/>
          </a:prstGeom>
          <a:noFill/>
          <a:ln w="9525">
            <a:noFill/>
            <a:miter lim="800000"/>
            <a:headEnd/>
            <a:tailEnd/>
          </a:ln>
          <a:effectLst/>
        </p:spPr>
      </p:pic>
      <p:sp>
        <p:nvSpPr>
          <p:cNvPr id="8" name="TextBox 7"/>
          <p:cNvSpPr txBox="1"/>
          <p:nvPr/>
        </p:nvSpPr>
        <p:spPr>
          <a:xfrm>
            <a:off x="838200" y="5715000"/>
            <a:ext cx="7239000" cy="646331"/>
          </a:xfrm>
          <a:prstGeom prst="rect">
            <a:avLst/>
          </a:prstGeom>
          <a:noFill/>
        </p:spPr>
        <p:txBody>
          <a:bodyPr wrap="square" rtlCol="0">
            <a:spAutoFit/>
          </a:bodyPr>
          <a:lstStyle/>
          <a:p>
            <a:pPr algn="ctr"/>
            <a:r>
              <a:rPr lang="en-US" dirty="0" smtClean="0">
                <a:solidFill>
                  <a:srgbClr val="0070C0"/>
                </a:solidFill>
                <a:hlinkClick r:id="rId4"/>
              </a:rPr>
              <a:t>http://www.youtube.com/watch?v=j9m1JzTdrS0&amp;feature=related</a:t>
            </a:r>
            <a:endParaRPr lang="en-US" dirty="0" smtClean="0">
              <a:solidFill>
                <a:srgbClr val="0070C0"/>
              </a:solidFill>
            </a:endParaRPr>
          </a:p>
          <a:p>
            <a:pPr algn="ctr"/>
            <a:endParaRPr lang="en-US" dirty="0">
              <a:solidFill>
                <a:srgbClr val="0070C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6248400" cy="838200"/>
          </a:xfrm>
        </p:spPr>
        <p:txBody>
          <a:bodyPr>
            <a:normAutofit fontScale="90000"/>
          </a:bodyPr>
          <a:lstStyle/>
          <a:p>
            <a:r>
              <a:rPr lang="en-US" sz="2000" dirty="0" smtClean="0">
                <a:hlinkClick r:id="rId2"/>
              </a:rPr>
              <a:t>http://www.youtube.com/watch?v=-rnr2EWyO98</a:t>
            </a:r>
            <a:r>
              <a:rPr lang="en-US" dirty="0" smtClean="0"/>
              <a:t/>
            </a:r>
            <a:br>
              <a:rPr lang="en-US" dirty="0" smtClean="0"/>
            </a:br>
            <a:endParaRPr lang="en-US" dirty="0"/>
          </a:p>
        </p:txBody>
      </p:sp>
      <p:pic>
        <p:nvPicPr>
          <p:cNvPr id="2051" name="Picture 3"/>
          <p:cNvPicPr>
            <a:picLocks noGrp="1" noChangeAspect="1" noChangeArrowheads="1"/>
          </p:cNvPicPr>
          <p:nvPr>
            <p:ph idx="1"/>
          </p:nvPr>
        </p:nvPicPr>
        <p:blipFill>
          <a:blip r:embed="rId3"/>
          <a:srcRect/>
          <a:stretch>
            <a:fillRect/>
          </a:stretch>
        </p:blipFill>
        <p:spPr bwMode="auto">
          <a:xfrm>
            <a:off x="228600" y="1295400"/>
            <a:ext cx="8686800" cy="3719036"/>
          </a:xfrm>
          <a:prstGeom prst="rect">
            <a:avLst/>
          </a:prstGeom>
          <a:noFill/>
          <a:ln w="9525">
            <a:noFill/>
            <a:miter lim="800000"/>
            <a:headEnd/>
            <a:tailEnd/>
          </a:ln>
          <a:effectLst/>
        </p:spPr>
      </p:pic>
      <p:sp>
        <p:nvSpPr>
          <p:cNvPr id="8" name="TextBox 7"/>
          <p:cNvSpPr txBox="1"/>
          <p:nvPr/>
        </p:nvSpPr>
        <p:spPr>
          <a:xfrm>
            <a:off x="533400" y="5486400"/>
            <a:ext cx="8305800" cy="523220"/>
          </a:xfrm>
          <a:prstGeom prst="rect">
            <a:avLst/>
          </a:prstGeom>
          <a:noFill/>
        </p:spPr>
        <p:txBody>
          <a:bodyPr wrap="square" rtlCol="0">
            <a:spAutoFit/>
          </a:bodyPr>
          <a:lstStyle/>
          <a:p>
            <a:r>
              <a:rPr lang="en-US" sz="2800" dirty="0" smtClean="0"/>
              <a:t>One action can cause a chain reaction……..</a:t>
            </a:r>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686800" cy="841248"/>
          </a:xfrm>
        </p:spPr>
        <p:txBody>
          <a:bodyPr>
            <a:normAutofit/>
          </a:bodyPr>
          <a:lstStyle/>
          <a:p>
            <a:pPr algn="ctr"/>
            <a:r>
              <a:rPr lang="en-US" sz="1600" dirty="0" smtClean="0">
                <a:hlinkClick r:id="rId2"/>
              </a:rPr>
              <a:t>http://www.youtube.com/watch?v=9nZkq31J-GY</a:t>
            </a:r>
            <a:endParaRPr lang="en-US" sz="1600" dirty="0"/>
          </a:p>
        </p:txBody>
      </p:sp>
      <p:pic>
        <p:nvPicPr>
          <p:cNvPr id="1026" name="Picture 2"/>
          <p:cNvPicPr>
            <a:picLocks noChangeAspect="1" noChangeArrowheads="1"/>
          </p:cNvPicPr>
          <p:nvPr/>
        </p:nvPicPr>
        <p:blipFill>
          <a:blip r:embed="rId3"/>
          <a:srcRect/>
          <a:stretch>
            <a:fillRect/>
          </a:stretch>
        </p:blipFill>
        <p:spPr bwMode="auto">
          <a:xfrm>
            <a:off x="2667000" y="2000250"/>
            <a:ext cx="3810000" cy="2857500"/>
          </a:xfrm>
          <a:prstGeom prst="rect">
            <a:avLst/>
          </a:prstGeom>
          <a:noFill/>
          <a:ln w="9525">
            <a:noFill/>
            <a:miter lim="800000"/>
            <a:headEnd/>
            <a:tailEnd/>
          </a:ln>
          <a:effectLst/>
        </p:spPr>
      </p:pic>
      <p:sp>
        <p:nvSpPr>
          <p:cNvPr id="5" name="TextBox 4"/>
          <p:cNvSpPr txBox="1"/>
          <p:nvPr/>
        </p:nvSpPr>
        <p:spPr>
          <a:xfrm>
            <a:off x="838200" y="5410200"/>
            <a:ext cx="7391400" cy="461665"/>
          </a:xfrm>
          <a:prstGeom prst="rect">
            <a:avLst/>
          </a:prstGeom>
          <a:noFill/>
        </p:spPr>
        <p:txBody>
          <a:bodyPr wrap="square" rtlCol="0">
            <a:spAutoFit/>
          </a:bodyPr>
          <a:lstStyle/>
          <a:p>
            <a:pPr algn="ctr"/>
            <a:r>
              <a:rPr lang="en-US" sz="2400" dirty="0" smtClean="0"/>
              <a:t>“ I made a difference to that one!" </a:t>
            </a:r>
            <a:endParaRPr lang="en-US" sz="2400" dirty="0"/>
          </a:p>
        </p:txBody>
      </p:sp>
      <p:sp>
        <p:nvSpPr>
          <p:cNvPr id="7" name="TextBox 6"/>
          <p:cNvSpPr txBox="1"/>
          <p:nvPr/>
        </p:nvSpPr>
        <p:spPr>
          <a:xfrm>
            <a:off x="609600" y="5943600"/>
            <a:ext cx="7924800" cy="707886"/>
          </a:xfrm>
          <a:prstGeom prst="rect">
            <a:avLst/>
          </a:prstGeom>
          <a:noFill/>
        </p:spPr>
        <p:txBody>
          <a:bodyPr wrap="square" rtlCol="0">
            <a:spAutoFit/>
          </a:bodyPr>
          <a:lstStyle/>
          <a:p>
            <a:pPr algn="ctr"/>
            <a:r>
              <a:rPr lang="en-US" sz="2000" i="1" dirty="0" smtClean="0">
                <a:solidFill>
                  <a:schemeClr val="accent6">
                    <a:lumMod val="50000"/>
                  </a:schemeClr>
                </a:solidFill>
              </a:rPr>
              <a:t>We can do no great things; only small things with great love.</a:t>
            </a:r>
            <a:endParaRPr lang="en-US" sz="2000" dirty="0" smtClean="0">
              <a:solidFill>
                <a:schemeClr val="accent6">
                  <a:lumMod val="50000"/>
                </a:schemeClr>
              </a:solidFill>
            </a:endParaRPr>
          </a:p>
          <a:p>
            <a:pPr algn="ctr"/>
            <a:r>
              <a:rPr lang="en-US" sz="2000" i="1" dirty="0" smtClean="0">
                <a:solidFill>
                  <a:schemeClr val="accent6">
                    <a:lumMod val="50000"/>
                  </a:schemeClr>
                </a:solidFill>
              </a:rPr>
              <a:t>                                                                    Mother Teresa</a:t>
            </a:r>
            <a:endParaRPr lang="en-US" sz="2000"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dozenroses13.com/wordpress/wp-content/uploads/2010/09/pay_it_forward_kid-25280.jpg"/>
          <p:cNvPicPr>
            <a:picLocks noChangeAspect="1" noChangeArrowheads="1"/>
          </p:cNvPicPr>
          <p:nvPr/>
        </p:nvPicPr>
        <p:blipFill>
          <a:blip r:embed="rId2"/>
          <a:srcRect/>
          <a:stretch>
            <a:fillRect/>
          </a:stretch>
        </p:blipFill>
        <p:spPr bwMode="auto">
          <a:xfrm>
            <a:off x="1524000" y="1295400"/>
            <a:ext cx="4857750" cy="3238501"/>
          </a:xfrm>
          <a:prstGeom prst="rect">
            <a:avLst/>
          </a:prstGeom>
          <a:noFill/>
        </p:spPr>
      </p:pic>
      <p:sp>
        <p:nvSpPr>
          <p:cNvPr id="6" name="Rectangle 5"/>
          <p:cNvSpPr/>
          <p:nvPr/>
        </p:nvSpPr>
        <p:spPr>
          <a:xfrm>
            <a:off x="1371600" y="5486400"/>
            <a:ext cx="6553200" cy="461665"/>
          </a:xfrm>
          <a:prstGeom prst="rect">
            <a:avLst/>
          </a:prstGeom>
        </p:spPr>
        <p:txBody>
          <a:bodyPr wrap="square">
            <a:spAutoFit/>
          </a:bodyPr>
          <a:lstStyle/>
          <a:p>
            <a:pPr algn="ctr"/>
            <a:r>
              <a:rPr lang="en-US" sz="2400" dirty="0" smtClean="0"/>
              <a:t>Pay it forward!</a:t>
            </a:r>
            <a:endParaRPr lang="en-US" sz="24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2133600"/>
            <a:ext cx="7848600" cy="4401205"/>
          </a:xfrm>
          <a:prstGeom prst="rect">
            <a:avLst/>
          </a:prstGeom>
          <a:noFill/>
        </p:spPr>
        <p:txBody>
          <a:bodyPr wrap="square" rtlCol="0">
            <a:spAutoFit/>
          </a:bodyPr>
          <a:lstStyle/>
          <a:p>
            <a:r>
              <a:rPr lang="en-US" sz="2800" dirty="0" smtClean="0"/>
              <a:t>Each of us is but one person: limited, burdened with our own cares and responsibilities. We may feel there is so much to be done, and we have so little to give. We're usually short of everything, especially time and money. When we leave this shore, there will still be millions of starfish stranded on the beach. Maybe we can't change the whole world, but there isn't one of us who can't help change one person's whole world. One at a time. We can make a difference.</a:t>
            </a:r>
            <a:endParaRPr lang="en-US" sz="2800" dirty="0"/>
          </a:p>
        </p:txBody>
      </p:sp>
      <p:sp>
        <p:nvSpPr>
          <p:cNvPr id="4" name="TextBox 3"/>
          <p:cNvSpPr txBox="1"/>
          <p:nvPr/>
        </p:nvSpPr>
        <p:spPr>
          <a:xfrm>
            <a:off x="685800" y="228600"/>
            <a:ext cx="8077200" cy="830997"/>
          </a:xfrm>
          <a:prstGeom prst="rect">
            <a:avLst/>
          </a:prstGeom>
          <a:noFill/>
        </p:spPr>
        <p:txBody>
          <a:bodyPr wrap="square" rtlCol="0">
            <a:spAutoFit/>
          </a:bodyPr>
          <a:lstStyle/>
          <a:p>
            <a:r>
              <a:rPr lang="en-US" sz="2400" dirty="0" smtClean="0"/>
              <a:t>There is something very special in each and every one of us, and we must each find our own starfish.</a:t>
            </a:r>
            <a:endParaRPr lang="en-US" sz="2400" dirty="0"/>
          </a:p>
        </p:txBody>
      </p:sp>
      <p:pic>
        <p:nvPicPr>
          <p:cNvPr id="4098" name="Picture 2"/>
          <p:cNvPicPr>
            <a:picLocks noChangeAspect="1" noChangeArrowheads="1"/>
          </p:cNvPicPr>
          <p:nvPr/>
        </p:nvPicPr>
        <p:blipFill>
          <a:blip r:embed="rId2"/>
          <a:srcRect/>
          <a:stretch>
            <a:fillRect/>
          </a:stretch>
        </p:blipFill>
        <p:spPr bwMode="auto">
          <a:xfrm>
            <a:off x="6248401" y="609601"/>
            <a:ext cx="2290162" cy="1523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5029200"/>
            <a:ext cx="7543800" cy="954107"/>
          </a:xfrm>
          <a:prstGeom prst="rect">
            <a:avLst/>
          </a:prstGeom>
          <a:noFill/>
        </p:spPr>
        <p:txBody>
          <a:bodyPr wrap="square" rtlCol="0">
            <a:spAutoFit/>
          </a:bodyPr>
          <a:lstStyle/>
          <a:p>
            <a:r>
              <a:rPr lang="en-US" sz="2000" b="1" dirty="0" smtClean="0"/>
              <a:t>Prayer:  </a:t>
            </a:r>
            <a:r>
              <a:rPr lang="en-US" sz="2000" dirty="0" smtClean="0"/>
              <a:t>Father, help each of us to make</a:t>
            </a:r>
            <a:r>
              <a:rPr lang="en-US" dirty="0" smtClean="0"/>
              <a:t> a difference to that one.</a:t>
            </a:r>
            <a:br>
              <a:rPr lang="en-US" dirty="0" smtClean="0"/>
            </a:br>
            <a:r>
              <a:rPr lang="en-US" dirty="0" smtClean="0"/>
              <a:t>Lord Jesus, teach each of us to live our lives on this earth like You did – making a difference in people’s lives, one by one.</a:t>
            </a:r>
            <a:endParaRPr lang="en-US" dirty="0"/>
          </a:p>
        </p:txBody>
      </p:sp>
      <p:sp>
        <p:nvSpPr>
          <p:cNvPr id="7" name="TextBox 6"/>
          <p:cNvSpPr txBox="1"/>
          <p:nvPr/>
        </p:nvSpPr>
        <p:spPr>
          <a:xfrm>
            <a:off x="228600" y="685800"/>
            <a:ext cx="5791200" cy="984885"/>
          </a:xfrm>
          <a:prstGeom prst="rect">
            <a:avLst/>
          </a:prstGeom>
          <a:noFill/>
        </p:spPr>
        <p:txBody>
          <a:bodyPr wrap="square" rtlCol="0">
            <a:spAutoFit/>
          </a:bodyPr>
          <a:lstStyle/>
          <a:p>
            <a:r>
              <a:rPr lang="en-US" b="1" dirty="0" smtClean="0"/>
              <a:t>Romans 12:5</a:t>
            </a:r>
          </a:p>
          <a:p>
            <a:r>
              <a:rPr lang="en-US" sz="2000" dirty="0" smtClean="0">
                <a:solidFill>
                  <a:schemeClr val="accent6">
                    <a:lumMod val="50000"/>
                  </a:schemeClr>
                </a:solidFill>
              </a:rPr>
              <a:t>In Christ, we who are many form one body, and each member belongs to all the others</a:t>
            </a:r>
            <a:r>
              <a:rPr lang="en-US" sz="2000" dirty="0" smtClean="0"/>
              <a:t>.</a:t>
            </a:r>
            <a:endParaRPr lang="en-US" sz="2000" dirty="0"/>
          </a:p>
        </p:txBody>
      </p:sp>
      <p:sp>
        <p:nvSpPr>
          <p:cNvPr id="8" name="TextBox 7"/>
          <p:cNvSpPr txBox="1"/>
          <p:nvPr/>
        </p:nvSpPr>
        <p:spPr>
          <a:xfrm>
            <a:off x="838200" y="2667000"/>
            <a:ext cx="2743200" cy="1600438"/>
          </a:xfrm>
          <a:prstGeom prst="rect">
            <a:avLst/>
          </a:prstGeom>
          <a:noFill/>
        </p:spPr>
        <p:txBody>
          <a:bodyPr wrap="square" rtlCol="0">
            <a:spAutoFit/>
          </a:bodyPr>
          <a:lstStyle/>
          <a:p>
            <a:r>
              <a:rPr lang="en-US" sz="2000" dirty="0" smtClean="0">
                <a:solidFill>
                  <a:schemeClr val="accent6">
                    <a:lumMod val="50000"/>
                  </a:schemeClr>
                </a:solidFill>
              </a:rPr>
              <a:t>See! I Will Not Forget You. I Have Carved You on the Palm of My Hand. </a:t>
            </a:r>
          </a:p>
          <a:p>
            <a:r>
              <a:rPr lang="en-US" b="1" dirty="0" smtClean="0"/>
              <a:t>Isaiah 49:15</a:t>
            </a:r>
            <a:endParaRPr lang="en-US" b="1" dirty="0"/>
          </a:p>
        </p:txBody>
      </p:sp>
      <p:pic>
        <p:nvPicPr>
          <p:cNvPr id="18436" name="Picture 4"/>
          <p:cNvPicPr>
            <a:picLocks noChangeAspect="1" noChangeArrowheads="1"/>
          </p:cNvPicPr>
          <p:nvPr/>
        </p:nvPicPr>
        <p:blipFill>
          <a:blip r:embed="rId2"/>
          <a:srcRect/>
          <a:stretch>
            <a:fillRect/>
          </a:stretch>
        </p:blipFill>
        <p:spPr bwMode="auto">
          <a:xfrm>
            <a:off x="3886200" y="2667000"/>
            <a:ext cx="3048000" cy="2019300"/>
          </a:xfrm>
          <a:prstGeom prst="rect">
            <a:avLst/>
          </a:prstGeom>
          <a:noFill/>
          <a:ln w="9525">
            <a:noFill/>
            <a:miter lim="800000"/>
            <a:headEnd/>
            <a:tailEnd/>
          </a:ln>
          <a:effectLst/>
        </p:spPr>
      </p:pic>
      <p:pic>
        <p:nvPicPr>
          <p:cNvPr id="18437" name="Picture 5"/>
          <p:cNvPicPr>
            <a:picLocks noChangeAspect="1" noChangeArrowheads="1"/>
          </p:cNvPicPr>
          <p:nvPr/>
        </p:nvPicPr>
        <p:blipFill>
          <a:blip r:embed="rId3"/>
          <a:srcRect/>
          <a:stretch>
            <a:fillRect/>
          </a:stretch>
        </p:blipFill>
        <p:spPr bwMode="auto">
          <a:xfrm>
            <a:off x="6019800" y="228600"/>
            <a:ext cx="2819400" cy="2114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87</TotalTime>
  <Words>242</Words>
  <Application>Microsoft Office PowerPoint</Application>
  <PresentationFormat>On-screen Show (4:3)</PresentationFormat>
  <Paragraphs>19</Paragraphs>
  <Slides>6</Slides>
  <Notes>1</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Trek</vt:lpstr>
      <vt:lpstr>Slide 1</vt:lpstr>
      <vt:lpstr>http://www.youtube.com/watch?v=-rnr2EWyO98 </vt:lpstr>
      <vt:lpstr>http://www.youtube.com/watch?v=9nZkq31J-GY</vt:lpstr>
      <vt:lpstr>Slide 4</vt:lpstr>
      <vt:lpstr>Slide 5</vt:lpstr>
      <vt:lpstr>Slide 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D-620</dc:creator>
  <cp:lastModifiedBy>D-620</cp:lastModifiedBy>
  <cp:revision>14</cp:revision>
  <dcterms:created xsi:type="dcterms:W3CDTF">2011-06-29T00:12:38Z</dcterms:created>
  <dcterms:modified xsi:type="dcterms:W3CDTF">2011-06-29T22:13:03Z</dcterms:modified>
</cp:coreProperties>
</file>