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34A579E3-1A3F-4870-A366-1ADD73BA88D9}" type="datetimeFigureOut">
              <a:rPr lang="en-US" smtClean="0"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6863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6863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B4443B43-A042-44C9-9D8F-EDC594A39C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037697A-2C48-4819-A5BC-75F43C75A164}" type="datetimeFigureOut">
              <a:rPr lang="en-US" smtClean="0"/>
              <a:pPr/>
              <a:t>6/27/2011</a:t>
            </a:fld>
            <a:endParaRPr lang="en-US" dirty="0" smtClean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 algn="r"/>
            <a:fld id="{47E06F9A-4543-41A4-9BCA-BFDDC4CB11EA}" type="slidenum">
              <a:rPr lang="en-US" smtClean="0"/>
              <a:pPr algn="r"/>
              <a:t>‹#›</a:t>
            </a:fld>
            <a:endParaRPr lang="en-US" dirty="0" smtClean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 smtClean="0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1" name="whoo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8037697A-2C48-4819-A5BC-75F43C75A164}" type="datetimeFigureOut">
              <a:rPr lang="en-US" smtClean="0"/>
              <a:pPr>
                <a:defRPr sz="1200"/>
              </a:pPr>
              <a:t>6/27/2011</a:t>
            </a:fld>
            <a:endParaRPr b="0">
              <a:solidFill>
                <a:schemeClr val="tx2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endParaRPr b="0">
              <a:solidFill>
                <a:schemeClr val="tx2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47E06F9A-4543-41A4-9BCA-BFDDC4CB11EA}" type="slidenum">
              <a:rPr lang="en-US" smtClean="0"/>
              <a:pPr>
                <a:defRPr sz="1200"/>
              </a:pPr>
              <a:t>‹#›</a:t>
            </a:fld>
            <a:endParaRPr b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  <p:sndAc>
      <p:stSnd>
        <p:snd r:embed="rId13" name="whoosh.wav" builtIn="1"/>
      </p:stSnd>
    </p:sndAc>
  </p:transition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kibble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ismohio.org/index.php/information-mainmenu-118/general-news/1835.html" TargetMode="External"/><Relationship Id="rId3" Type="http://schemas.openxmlformats.org/officeDocument/2006/relationships/hyperlink" Target="http://www.youtube.com/watch?v=5TFCz1pV2co" TargetMode="External"/><Relationship Id="rId7" Type="http://schemas.openxmlformats.org/officeDocument/2006/relationships/hyperlink" Target="http://www.dailycardinal.com/features/heel-the-love-1.201512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di-dog.org/" TargetMode="External"/><Relationship Id="rId5" Type="http://schemas.openxmlformats.org/officeDocument/2006/relationships/hyperlink" Target="http://www.makeadifference101.org/" TargetMode="External"/><Relationship Id="rId4" Type="http://schemas.openxmlformats.org/officeDocument/2006/relationships/hyperlink" Target="http://www.helpingpawsinfo.com/default.htm" TargetMode="External"/><Relationship Id="rId9" Type="http://schemas.openxmlformats.org/officeDocument/2006/relationships/hyperlink" Target="http://www.worldandi.com/subscribers/feature_detail.asp?num=251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TFCz1pV2c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ingpawsinfo.com/default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ingpawsinfo.com/Charactertales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adifference101.org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di-dog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cardinal.com/features/heel-the-love-1.2015128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ohio.org/index.php/information-mainmenu-118/general-news/1835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ndi.com/subscribers/feature_detail.asp?num=2515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2971800"/>
            <a:ext cx="7772400" cy="2825496"/>
          </a:xfrm>
        </p:spPr>
        <p:txBody>
          <a:bodyPr/>
          <a:lstStyle/>
          <a:p>
            <a:r>
              <a:rPr smtClean="0"/>
              <a:t>Helping Paws Healing Hearts</a:t>
            </a:r>
            <a:r>
              <a:rPr sz="1800" smtClean="0"/>
              <a:t/>
            </a:r>
            <a:br>
              <a:rPr sz="1800" smtClean="0"/>
            </a:br>
            <a:r>
              <a:rPr sz="1800" smtClean="0"/>
              <a:t>With Amy Hicks</a:t>
            </a:r>
            <a:br>
              <a:rPr sz="1800" smtClean="0"/>
            </a:br>
            <a:r>
              <a:rPr sz="1800" smtClean="0"/>
              <a:t>Presented by: </a:t>
            </a:r>
            <a:r>
              <a:rPr sz="1400" smtClean="0"/>
              <a:t>Cyndi Summers</a:t>
            </a:r>
            <a:endParaRPr lang="en-US" sz="1400" dirty="0"/>
          </a:p>
        </p:txBody>
      </p:sp>
      <p:pic>
        <p:nvPicPr>
          <p:cNvPr id="1026" name="Picture 2" descr="C:\Documents and Settings\User\Local Settings\Temporary Internet Files\Content.IE5\8JAY7163\MP9004331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1598420" cy="1368552"/>
          </a:xfrm>
          <a:prstGeom prst="rect">
            <a:avLst/>
          </a:prstGeom>
          <a:noFill/>
        </p:spPr>
      </p:pic>
      <p:pic>
        <p:nvPicPr>
          <p:cNvPr id="6" name="Picture 2" descr="C:\Documents and Settings\User\Local Settings\Temporary Internet Files\Content.IE5\8JAY7163\MP9004331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91000"/>
            <a:ext cx="1598420" cy="136855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Local Settings\Temporary Internet Files\Content.IE5\H1SSZQN2\MC90000122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715000"/>
            <a:ext cx="3855110" cy="785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hlinkClick r:id="rId3"/>
              </a:rPr>
              <a:t>http://www.freekibble.com/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site donates to hungry animals.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16115" r="16115"/>
          <a:stretch>
            <a:fillRect/>
          </a:stretch>
        </p:blipFill>
        <p:spPr bwMode="auto">
          <a:xfrm>
            <a:off x="2057400" y="2514600"/>
            <a:ext cx="1012163" cy="11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133600"/>
            <a:ext cx="1847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600200"/>
            <a:ext cx="7772400" cy="4197096"/>
          </a:xfrm>
        </p:spPr>
        <p:txBody>
          <a:bodyPr/>
          <a:lstStyle/>
          <a:p>
            <a:pPr algn="l"/>
            <a:r>
              <a:rPr sz="1600">
                <a:hlinkClick r:id="rId3"/>
              </a:rPr>
              <a:t>http</a:t>
            </a:r>
            <a:r>
              <a:rPr sz="1600" smtClean="0">
                <a:hlinkClick r:id="rId3"/>
              </a:rPr>
              <a:t>://www.youtube.com/watch?v=5TFCz1pV2co</a:t>
            </a:r>
            <a:r>
              <a:rPr sz="1600"/>
              <a:t/>
            </a:r>
            <a:br>
              <a:rPr sz="1600"/>
            </a:br>
            <a:r>
              <a:rPr sz="1600" smtClean="0"/>
              <a:t/>
            </a:r>
            <a:br>
              <a:rPr sz="1600" smtClean="0"/>
            </a:br>
            <a:r>
              <a:rPr sz="1600">
                <a:hlinkClick r:id="rId4"/>
              </a:rPr>
              <a:t> http://</a:t>
            </a:r>
            <a:r>
              <a:rPr sz="1600" smtClean="0">
                <a:hlinkClick r:id="rId4"/>
              </a:rPr>
              <a:t>www.helpingpawsinfo.com/default.htm</a:t>
            </a: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>
                <a:hlinkClick r:id="rId5"/>
              </a:rPr>
              <a:t>http://www.makeadifference101.org</a:t>
            </a:r>
            <a:r>
              <a:rPr sz="1600" smtClean="0">
                <a:hlinkClick r:id="rId5"/>
              </a:rPr>
              <a:t>/</a:t>
            </a: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>
                <a:hlinkClick r:id="rId6"/>
              </a:rPr>
              <a:t>http://www.tdi-dog.org</a:t>
            </a:r>
            <a:r>
              <a:rPr sz="1600" smtClean="0">
                <a:hlinkClick r:id="rId6"/>
              </a:rPr>
              <a:t>/</a:t>
            </a: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>
                <a:hlinkClick r:id="rId7"/>
              </a:rPr>
              <a:t>http://</a:t>
            </a:r>
            <a:r>
              <a:rPr sz="1600" smtClean="0">
                <a:hlinkClick r:id="rId7"/>
              </a:rPr>
              <a:t>www.dailycardinal.com/features/heel-the-love-1.2015128</a:t>
            </a:r>
            <a:r>
              <a:rPr sz="1600" smtClean="0"/>
              <a:t/>
            </a:r>
            <a:br>
              <a:rPr sz="1600" smtClean="0"/>
            </a:br>
            <a:r>
              <a:rPr sz="1600" smtClean="0"/>
              <a:t/>
            </a:r>
            <a:br>
              <a:rPr sz="1600" smtClean="0"/>
            </a:br>
            <a:r>
              <a:rPr sz="1600">
                <a:hlinkClick r:id="rId8"/>
              </a:rPr>
              <a:t>http://</a:t>
            </a:r>
            <a:r>
              <a:rPr sz="1600" smtClean="0">
                <a:hlinkClick r:id="rId8"/>
              </a:rPr>
              <a:t>www.autismohio.org/index.php/information-mainmenu-118/general-news/1835.html</a:t>
            </a: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>
                <a:hlinkClick r:id="rId9"/>
              </a:rPr>
              <a:t>http://www.worldandi.com/subscribers/feature_detail.asp?num=25151</a:t>
            </a:r>
            <a:r>
              <a:rPr sz="1600"/>
              <a:t/>
            </a:r>
            <a:br>
              <a:rPr sz="1600"/>
            </a:b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/>
              <a:t/>
            </a:r>
            <a:br>
              <a:rPr sz="1600"/>
            </a:br>
            <a:r>
              <a:rPr sz="1600"/>
              <a:t/>
            </a:r>
            <a:br>
              <a:rPr sz="1600"/>
            </a:br>
            <a:r>
              <a:rPr sz="1600"/>
              <a:t/>
            </a:r>
            <a:br>
              <a:rPr sz="1600"/>
            </a:b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 smtClean="0"/>
              <a:t/>
            </a:r>
            <a:br>
              <a:rPr sz="1600" smtClean="0"/>
            </a:b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r>
              <a:rPr sz="1600" smtClean="0"/>
              <a:t/>
            </a:r>
            <a:br>
              <a:rPr sz="1600" smtClean="0"/>
            </a:br>
            <a:r>
              <a:rPr sz="1600"/>
              <a:t/>
            </a:r>
            <a:br>
              <a:rPr sz="160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466344"/>
          </a:xfrm>
        </p:spPr>
        <p:txBody>
          <a:bodyPr/>
          <a:lstStyle/>
          <a:p>
            <a:r>
              <a:rPr smtClean="0"/>
              <a:t>References:</a:t>
            </a:r>
            <a:endParaRPr lang="en-US" dirty="0"/>
          </a:p>
        </p:txBody>
      </p:sp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pPr algn="l"/>
            <a:r>
              <a:rPr sz="4000">
                <a:solidFill>
                  <a:srgbClr val="C00000"/>
                </a:solidFill>
              </a:rPr>
              <a:t>Helping </a:t>
            </a:r>
            <a:r>
              <a:rPr sz="4000" smtClean="0">
                <a:solidFill>
                  <a:srgbClr val="C00000"/>
                </a:solidFill>
              </a:rPr>
              <a:t>PawsHealing Hearts- Watch a Video about this organization.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http://www.youtube.com/watch?v=5TFCz1pV2co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200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200400"/>
            <a:ext cx="2671762" cy="16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sz="3100" smtClean="0">
                <a:solidFill>
                  <a:srgbClr val="C00000"/>
                </a:solidFill>
                <a:hlinkClick r:id="rId3"/>
              </a:rPr>
              <a:t>Click Here for their website:</a:t>
            </a:r>
            <a:br>
              <a:rPr sz="3100" smtClean="0">
                <a:solidFill>
                  <a:srgbClr val="C00000"/>
                </a:solidFill>
                <a:hlinkClick r:id="rId3"/>
              </a:rPr>
            </a:br>
            <a:r>
              <a:rPr sz="3100" smtClean="0">
                <a:solidFill>
                  <a:srgbClr val="C00000"/>
                </a:solidFill>
                <a:hlinkClick r:id="rId3"/>
              </a:rPr>
              <a:t>http</a:t>
            </a:r>
            <a:r>
              <a:rPr sz="3100">
                <a:solidFill>
                  <a:srgbClr val="C00000"/>
                </a:solidFill>
                <a:hlinkClick r:id="rId3"/>
              </a:rPr>
              <a:t>://</a:t>
            </a:r>
            <a:r>
              <a:rPr sz="3100" smtClean="0">
                <a:solidFill>
                  <a:srgbClr val="C00000"/>
                </a:solidFill>
                <a:hlinkClick r:id="rId3"/>
              </a:rPr>
              <a:t>www.helpingpawsinfo.com/default.htm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908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814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181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Amy Hicks, Larry, Daryl, and Addie</a:t>
            </a:r>
            <a:endParaRPr lang="en-US" dirty="0"/>
          </a:p>
        </p:txBody>
      </p:sp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sz="2400" smtClean="0">
                <a:solidFill>
                  <a:srgbClr val="C00000"/>
                </a:solidFill>
              </a:rPr>
              <a:t>Helping Paws Healing Hearts</a:t>
            </a:r>
            <a:br>
              <a:rPr sz="2400" smtClean="0">
                <a:solidFill>
                  <a:srgbClr val="C00000"/>
                </a:solidFill>
              </a:rPr>
            </a:br>
            <a:r>
              <a:rPr sz="4800" smtClean="0">
                <a:solidFill>
                  <a:srgbClr val="C00000"/>
                </a:solidFill>
              </a:rPr>
              <a:t>Character Tales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717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95600"/>
            <a:ext cx="14131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129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Click the book to find out about Larry and Daryl’s adventure!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038" y="1295400"/>
            <a:ext cx="4545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http://www.makeadifference101.org/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05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2209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Read Amy’s story in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“The Lemonade Stand”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Therapy Dogs International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95600"/>
            <a:ext cx="4114800" cy="10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2209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http://www.tdi-dog.org/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1600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is Therapy Dogs International?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Heel the Love</a:t>
            </a:r>
          </a:p>
        </p:txBody>
      </p:sp>
      <p:pic>
        <p:nvPicPr>
          <p:cNvPr id="7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0"/>
            <a:ext cx="1207749" cy="10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5867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http://www.dailycardinal.com/features/heel-the-love-1.2015128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8288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How can the love and attention of a dog, heal you?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600"/>
              <a:t>Therapy dogs help children with autism </a:t>
            </a:r>
            <a:r>
              <a:rPr sz="3600" smtClean="0"/>
              <a:t>connect!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http://www.autismohio.org/index.php/information-mainmenu-118/general-news/1835.html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733800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>
            <a:normAutofit fontScale="90000"/>
          </a:bodyPr>
          <a:lstStyle/>
          <a:p>
            <a:r>
              <a:rPr sz="3100"/>
              <a:t>Therapy Dogs Lending a Helping Paw to Students </a:t>
            </a:r>
            <a:r>
              <a:rPr/>
              <a:t/>
            </a:r>
            <a:br>
              <a:rPr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http://www.worldandi.com/subscribers/feature_detail.asp?num=25151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00400"/>
            <a:ext cx="184374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99</TotalTime>
  <Words>131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Carnival</vt:lpstr>
      <vt:lpstr>Helping Paws Healing Hearts With Amy Hicks Presented by: Cyndi Summers</vt:lpstr>
      <vt:lpstr>Helping PawsHealing Hearts- Watch a Video about this organization.</vt:lpstr>
      <vt:lpstr>Click Here for their website: http://www.helpingpawsinfo.com/default.htm </vt:lpstr>
      <vt:lpstr>Helping Paws Healing Hearts Character Tales</vt:lpstr>
      <vt:lpstr>Slide 5</vt:lpstr>
      <vt:lpstr>Therapy Dogs International</vt:lpstr>
      <vt:lpstr>Heel the Love</vt:lpstr>
      <vt:lpstr>Therapy dogs help children with autism connect!</vt:lpstr>
      <vt:lpstr>Therapy Dogs Lending a Helping Paw to Students  </vt:lpstr>
      <vt:lpstr>http://www.freekibble.com/ </vt:lpstr>
      <vt:lpstr>http://www.youtube.com/watch?v=5TFCz1pV2co   http://www.helpingpawsinfo.com/default.htm  http://www.makeadifference101.org/  http://www.tdi-dog.org/  http://www.dailycardinal.com/features/heel-the-love-1.2015128  http://www.autismohio.org/index.php/information-mainmenu-118/general-news/1835.html  http://www.worldandi.com/subscribers/feature_detail.asp?num=25151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D-620</dc:creator>
  <cp:lastModifiedBy>D-620</cp:lastModifiedBy>
  <cp:revision>17</cp:revision>
  <dcterms:created xsi:type="dcterms:W3CDTF">2011-06-26T01:53:30Z</dcterms:created>
  <dcterms:modified xsi:type="dcterms:W3CDTF">2011-06-27T13:03:25Z</dcterms:modified>
</cp:coreProperties>
</file>