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9107A-7F8C-4575-AD86-10F92C69D011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7711-1C5D-424A-BFC6-2B922F3CE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childlearns.com/dirtown.htm" TargetMode="External"/><Relationship Id="rId2" Type="http://schemas.openxmlformats.org/officeDocument/2006/relationships/hyperlink" Target="http://www.carolhurst.com/subjects/citiesandtowns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Local Settings\Temporary Internet Files\Content.IE5\K448GXLK\MC90043951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423467" cy="49560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Communities Large and Small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Summers 1</a:t>
            </a:r>
            <a:r>
              <a:rPr lang="en-US" baseline="30000" dirty="0" smtClean="0"/>
              <a:t>st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8194" name="Picture 2" descr="C:\Documents and Settings\User\Local Settings\Temporary Internet Files\Content.IE5\VFLRWJIE\MP9004442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745480"/>
            <a:ext cx="1602783" cy="111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www.carolhurst.com/subjects/citiesandtowns.html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5029200" cy="18288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www.yourchildlearns.com/dirtown.htm</a:t>
            </a:r>
            <a:endParaRPr lang="en-US" dirty="0" smtClean="0"/>
          </a:p>
          <a:p>
            <a:r>
              <a:rPr lang="en-US" dirty="0" smtClean="0"/>
              <a:t>Making a town templates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05400"/>
            <a:ext cx="16478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User\Local Settings\Temporary Internet Files\Content.IE5\Q2P1ZXQ0\MC90010097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371600"/>
            <a:ext cx="1802394" cy="16789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60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pics\Entry2pics\Entry4pics\Entry4pics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599"/>
            <a:ext cx="8153400" cy="6115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pics\Entry2pics\Entry4pics\Entry4pics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314704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Desktop\pics\Entry2pics\Entry4pics\Entry4pics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314704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Desktop\pics\Entry2pics\Entry4pics\Entry4pics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4704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Desktop\pics\Entry2pics\Entry4pics\Entry4pics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724400" cy="3543540"/>
          </a:xfrm>
          <a:prstGeom prst="rect">
            <a:avLst/>
          </a:prstGeom>
          <a:noFill/>
        </p:spPr>
      </p:pic>
      <p:pic>
        <p:nvPicPr>
          <p:cNvPr id="3" name="Picture 2" descr="C:\Documents and Settings\User\Desktop\pics\Entry2pics\Entry4pics\Entry4pics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4266911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Desktop\StuffforNational Board\Scanned pics\studentpics 006.jpg"/>
          <p:cNvPicPr>
            <a:picLocks noChangeAspect="1" noChangeArrowheads="1"/>
          </p:cNvPicPr>
          <p:nvPr/>
        </p:nvPicPr>
        <p:blipFill>
          <a:blip r:embed="rId2" cstate="print"/>
          <a:srcRect r="18744"/>
          <a:stretch>
            <a:fillRect/>
          </a:stretch>
        </p:blipFill>
        <p:spPr bwMode="auto">
          <a:xfrm>
            <a:off x="228600" y="228600"/>
            <a:ext cx="4267200" cy="3938954"/>
          </a:xfrm>
          <a:prstGeom prst="rect">
            <a:avLst/>
          </a:prstGeom>
          <a:noFill/>
        </p:spPr>
      </p:pic>
      <p:pic>
        <p:nvPicPr>
          <p:cNvPr id="3" name="Picture 2" descr="C:\Documents and Settings\User\Desktop\StuffforNational Board\Scanned pics\studentpics 007.jpg"/>
          <p:cNvPicPr>
            <a:picLocks noChangeAspect="1" noChangeArrowheads="1"/>
          </p:cNvPicPr>
          <p:nvPr/>
        </p:nvPicPr>
        <p:blipFill>
          <a:blip r:embed="rId3" cstate="print"/>
          <a:srcRect r="43878"/>
          <a:stretch>
            <a:fillRect/>
          </a:stretch>
        </p:blipFill>
        <p:spPr bwMode="auto">
          <a:xfrm>
            <a:off x="4648200" y="1143000"/>
            <a:ext cx="4191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StuffforNational Board\M Town Poem.tif"/>
          <p:cNvPicPr/>
          <p:nvPr/>
        </p:nvPicPr>
        <p:blipFill>
          <a:blip r:embed="rId2" cstate="print"/>
          <a:srcRect l="6437" t="8424" r="6087" b="14665"/>
          <a:stretch>
            <a:fillRect/>
          </a:stretch>
        </p:blipFill>
        <p:spPr bwMode="auto">
          <a:xfrm>
            <a:off x="2708772" y="1302588"/>
            <a:ext cx="3726456" cy="425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Theme-based Literature on Towns and Communities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Gardener, Sarah Stewart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Scrambled States of America, Laurie Keller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Gooseberry Park, Cynthia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Rylant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Love the Mountains, John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Archambault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 MacDonald Had an Apartment House, Judi Barrett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Cloudy with a Chance of Meatballs, Judi Barrett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Street, Rebecca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Treays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Town, Rebecca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Treays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I was Young in the Mountains, Cynthia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Rylant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Theme-based Songs on Towns and Communities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Love the Mountains, John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Archambault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Home in My Town, John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Archambault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Land is Your Land, Woody Guthrie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  <a:r>
              <a:rPr lang="en-US" sz="2000" dirty="0"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a Small World, Richard M. and Robert B. Sherman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133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Communities Large and Small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http://www.carolhurst.com/subjects/citiesandtowns.html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Communities Large and Small</dc:title>
  <dc:creator>D-620</dc:creator>
  <cp:lastModifiedBy>D-620</cp:lastModifiedBy>
  <cp:revision>12</cp:revision>
  <dcterms:created xsi:type="dcterms:W3CDTF">2011-07-14T11:33:33Z</dcterms:created>
  <dcterms:modified xsi:type="dcterms:W3CDTF">2011-07-14T16:49:38Z</dcterms:modified>
</cp:coreProperties>
</file>